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7546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523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229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259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118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730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70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528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867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03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552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664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BCDF2-0746-4380-BC6D-14AF002A89A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ADCD2-8025-4DD6-8D33-F58A2C31C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058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goodfood.com/recipes/collection/jack-monroe-recipes" TargetMode="External"/><Relationship Id="rId7" Type="http://schemas.openxmlformats.org/officeDocument/2006/relationships/hyperlink" Target="https://www.tinybudgetcooking.com/blog/eat-delicious-the-28-day-mealplan-and-cookbook" TargetMode="External"/><Relationship Id="rId2" Type="http://schemas.openxmlformats.org/officeDocument/2006/relationships/hyperlink" Target="https://www.bbcgoodfood.com/recipes/collection/cheap-and-healthy-recipes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wcrf.org/about-us/news-and-blogs/learn-to-love-your-kitchen-cupboard-essentials/" TargetMode="External"/><Relationship Id="rId5" Type="http://schemas.openxmlformats.org/officeDocument/2006/relationships/hyperlink" Target="https://www.diabetes.org.uk/living-with-diabetes/eating/cooking-for-people-with-diabetes/cooking-on-a-budget" TargetMode="External"/><Relationship Id="rId4" Type="http://schemas.openxmlformats.org/officeDocument/2006/relationships/hyperlink" Target="https://www.bda.uk.com/food-health/lets-get-cooking/cooking-at-home/cooking-on-a-budget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66984" y="389433"/>
            <a:ext cx="37153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/>
              <a:t>Cooking on a Budget </a:t>
            </a:r>
            <a:endParaRPr lang="en-GB" sz="3200" dirty="0"/>
          </a:p>
        </p:txBody>
      </p:sp>
      <p:sp>
        <p:nvSpPr>
          <p:cNvPr id="9" name="Rectangle 8"/>
          <p:cNvSpPr/>
          <p:nvPr/>
        </p:nvSpPr>
        <p:spPr>
          <a:xfrm>
            <a:off x="551674" y="-287675"/>
            <a:ext cx="114917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 smtClean="0"/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400" dirty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10" name="Rectangle 9"/>
          <p:cNvSpPr/>
          <p:nvPr/>
        </p:nvSpPr>
        <p:spPr>
          <a:xfrm>
            <a:off x="1136823" y="1381544"/>
            <a:ext cx="898117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Here are some resources that can help you to cook healthy, tasty, affordable meals at home: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 smtClean="0"/>
              <a:t>BBC Good Food - Budget healthy recipes – </a:t>
            </a:r>
            <a:r>
              <a:rPr lang="en-GB" dirty="0" smtClean="0">
                <a:hlinkClick r:id="rId2"/>
              </a:rPr>
              <a:t>https://www.bbcgoodfood.com/recipes/collection/cheap-and-healthy-recipes</a:t>
            </a:r>
            <a:r>
              <a:rPr lang="en-GB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 smtClean="0"/>
              <a:t>BBC Good Food - Jack Monroe recipes - </a:t>
            </a:r>
            <a:r>
              <a:rPr lang="en-GB" dirty="0" smtClean="0">
                <a:hlinkClick r:id="rId3"/>
              </a:rPr>
              <a:t>https://www.bbcgoodfood.com/recipes/collection/jack-monroe-recipes</a:t>
            </a:r>
            <a:r>
              <a:rPr lang="en-GB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 smtClean="0"/>
              <a:t>BDA (The Association of UK Dieticians) - Cooking on a budget - </a:t>
            </a:r>
            <a:r>
              <a:rPr lang="en-GB" dirty="0" smtClean="0">
                <a:hlinkClick r:id="rId4"/>
              </a:rPr>
              <a:t>https://www.bda.uk.com/food-health/lets-get-cooking/cooking-at-home/cooking-on-a-budget.html</a:t>
            </a:r>
            <a:r>
              <a:rPr lang="en-GB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 smtClean="0"/>
              <a:t>Diabetes UK - Cooking on a budget - </a:t>
            </a:r>
            <a:r>
              <a:rPr lang="en-GB" dirty="0" smtClean="0">
                <a:hlinkClick r:id="rId5"/>
              </a:rPr>
              <a:t>https://www.diabetes.org.uk/living-with-diabetes/eating/cooking-for-people-with-diabetes/cooking-on-a-budget</a:t>
            </a:r>
            <a:r>
              <a:rPr lang="en-GB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 smtClean="0"/>
              <a:t>World Cancer Research Fund - Learn to love your kitchen cupboard essentials - </a:t>
            </a:r>
            <a:r>
              <a:rPr lang="en-GB" dirty="0" smtClean="0">
                <a:hlinkClick r:id="rId6"/>
              </a:rPr>
              <a:t>https://www.wcrf.org/about-us/news-and-blogs/learn-to-love-your-kitchen-cupboard-essentials/</a:t>
            </a:r>
            <a:r>
              <a:rPr lang="en-GB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 smtClean="0"/>
              <a:t>Tiny Budget Cooking - Free cookbook, eat well for £18 a week - </a:t>
            </a:r>
            <a:r>
              <a:rPr lang="en-GB" dirty="0" smtClean="0">
                <a:hlinkClick r:id="rId7"/>
              </a:rPr>
              <a:t>https://www.tinybudgetcooking.com/blog/eat-delicious-the-28-day-mealplan-and-cookbook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104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108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>Eldon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Dilek Beckford</dc:creator>
  <cp:lastModifiedBy>Dilek Beckford</cp:lastModifiedBy>
  <cp:revision>3</cp:revision>
  <cp:lastPrinted>2025-01-22T09:39:30Z</cp:lastPrinted>
  <dcterms:created xsi:type="dcterms:W3CDTF">2025-01-22T09:26:58Z</dcterms:created>
  <dcterms:modified xsi:type="dcterms:W3CDTF">2025-01-22T10:10:28Z</dcterms:modified>
</cp:coreProperties>
</file>