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4CBCDF2-0746-4380-BC6D-14AF002A89A6}"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1241523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CBCDF2-0746-4380-BC6D-14AF002A89A6}"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1687229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4CBCDF2-0746-4380-BC6D-14AF002A89A6}"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21842594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4CBCDF2-0746-4380-BC6D-14AF002A89A6}" type="datetimeFigureOut">
              <a:rPr lang="en-GB" smtClean="0"/>
              <a:t>22/01/2025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1523118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4CBCDF2-0746-4380-BC6D-14AF002A89A6}" type="datetimeFigureOut">
              <a:rPr lang="en-GB" smtClean="0"/>
              <a:t>22/01/2025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2107730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4CBCDF2-0746-4380-BC6D-14AF002A89A6}" type="datetimeFigureOut">
              <a:rPr lang="en-GB" smtClean="0"/>
              <a:t>22/01/2025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18324701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BCDF2-0746-4380-BC6D-14AF002A89A6}" type="datetimeFigureOut">
              <a:rPr lang="en-GB" smtClean="0"/>
              <a:t>22/01/2025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2599528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CBCDF2-0746-4380-BC6D-14AF002A89A6}" type="datetimeFigureOut">
              <a:rPr lang="en-GB" smtClean="0"/>
              <a:t>22/01/2025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3858867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CBCDF2-0746-4380-BC6D-14AF002A89A6}" type="datetimeFigureOut">
              <a:rPr lang="en-GB" smtClean="0"/>
              <a:t>22/01/2025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4080033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CBCDF2-0746-4380-BC6D-14AF002A89A6}"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41285523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CBCDF2-0746-4380-BC6D-14AF002A89A6}"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35046644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BCDF2-0746-4380-BC6D-14AF002A89A6}" type="datetimeFigureOut">
              <a:rPr lang="en-GB" smtClean="0"/>
              <a:t>22/01/2025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BADCD2-8025-4DD6-8D33-F58A2C31C552}" type="slidenum">
              <a:rPr lang="en-GB" smtClean="0"/>
              <a:t>‹#›</a:t>
            </a:fld>
            <a:endParaRPr lang="en-GB"/>
          </a:p>
        </p:txBody>
      </p:sp>
    </p:spTree>
    <p:extLst>
      <p:ext uri="{BB962C8B-B14F-4D97-AF65-F5344CB8AC3E}">
        <p14:creationId xmlns:p14="http://schemas.microsoft.com/office/powerpoint/2010/main" val="23090582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18973" y="296691"/>
            <a:ext cx="1762125" cy="876300"/>
          </a:xfrm>
          <a:prstGeom prst="rect">
            <a:avLst/>
          </a:prstGeom>
        </p:spPr>
      </p:pic>
      <p:pic>
        <p:nvPicPr>
          <p:cNvPr id="5" name="Picture 4"/>
          <p:cNvPicPr>
            <a:picLocks noChangeAspect="1"/>
          </p:cNvPicPr>
          <p:nvPr/>
        </p:nvPicPr>
        <p:blipFill>
          <a:blip r:embed="rId3"/>
          <a:stretch>
            <a:fillRect/>
          </a:stretch>
        </p:blipFill>
        <p:spPr>
          <a:xfrm>
            <a:off x="9427177" y="296691"/>
            <a:ext cx="1905000" cy="1552575"/>
          </a:xfrm>
          <a:prstGeom prst="rect">
            <a:avLst/>
          </a:prstGeom>
        </p:spPr>
      </p:pic>
      <p:sp>
        <p:nvSpPr>
          <p:cNvPr id="6" name="Rectangle 5"/>
          <p:cNvSpPr/>
          <p:nvPr/>
        </p:nvSpPr>
        <p:spPr>
          <a:xfrm>
            <a:off x="3018891" y="1612486"/>
            <a:ext cx="6096000" cy="4801314"/>
          </a:xfrm>
          <a:prstGeom prst="rect">
            <a:avLst/>
          </a:prstGeom>
        </p:spPr>
        <p:txBody>
          <a:bodyPr>
            <a:spAutoFit/>
          </a:bodyPr>
          <a:lstStyle/>
          <a:p>
            <a:r>
              <a:rPr lang="en-GB" dirty="0" smtClean="0"/>
              <a:t>Our community food pantry offers help with accessing healthier foods, such as fresh fruit and vegetables, by offering members heavily discounted shopping. Pantries differ from food banks because food is bought rather than given away.</a:t>
            </a:r>
          </a:p>
          <a:p>
            <a:endParaRPr lang="en-GB" dirty="0" smtClean="0"/>
          </a:p>
          <a:p>
            <a:r>
              <a:rPr lang="en-GB" dirty="0" smtClean="0"/>
              <a:t>Membership costs £4.50 a week, which allows you to buy £15 to £20 worth of food and products every week.</a:t>
            </a:r>
          </a:p>
          <a:p>
            <a:endParaRPr lang="en-GB" dirty="0" smtClean="0"/>
          </a:p>
          <a:p>
            <a:r>
              <a:rPr lang="en-GB" dirty="0" smtClean="0"/>
              <a:t>The food pantry is open at Edmonton Green Community Hub on Tuesdays and Wednesdays, by appointment only (with 8 to 10 appointments daily). Enfield Town food pantry is open by appointment only on Thursdays and Fridays.</a:t>
            </a:r>
          </a:p>
          <a:p>
            <a:endParaRPr lang="en-GB" dirty="0" smtClean="0"/>
          </a:p>
          <a:p>
            <a:r>
              <a:rPr lang="en-GB" dirty="0" smtClean="0"/>
              <a:t>The pantry also offers support with access to welfare, debt management, and employment and skills training. The aim is to address food poverty and healthy eating issues at a basic level and prevent escalation into more complex needs.</a:t>
            </a:r>
            <a:endParaRPr lang="en-GB" dirty="0"/>
          </a:p>
        </p:txBody>
      </p:sp>
      <p:sp>
        <p:nvSpPr>
          <p:cNvPr id="7" name="Rectangle 6"/>
          <p:cNvSpPr/>
          <p:nvPr/>
        </p:nvSpPr>
        <p:spPr>
          <a:xfrm>
            <a:off x="3113903" y="442453"/>
            <a:ext cx="5905976" cy="584775"/>
          </a:xfrm>
          <a:prstGeom prst="rect">
            <a:avLst/>
          </a:prstGeom>
        </p:spPr>
        <p:txBody>
          <a:bodyPr wrap="none">
            <a:spAutoFit/>
          </a:bodyPr>
          <a:lstStyle/>
          <a:p>
            <a:r>
              <a:rPr lang="en-GB" sz="3200" dirty="0" smtClean="0"/>
              <a:t>Community Hubs and Food </a:t>
            </a:r>
            <a:r>
              <a:rPr lang="en-GB" sz="3200" dirty="0"/>
              <a:t>P</a:t>
            </a:r>
            <a:r>
              <a:rPr lang="en-GB" sz="3200" dirty="0" smtClean="0"/>
              <a:t>antry</a:t>
            </a:r>
            <a:endParaRPr lang="en-GB" sz="3200" dirty="0"/>
          </a:p>
        </p:txBody>
      </p:sp>
    </p:spTree>
    <p:extLst>
      <p:ext uri="{BB962C8B-B14F-4D97-AF65-F5344CB8AC3E}">
        <p14:creationId xmlns:p14="http://schemas.microsoft.com/office/powerpoint/2010/main" val="9811046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151</Words>
  <Application>Microsoft Office PowerPoint</Application>
  <PresentationFormat>Widescreen</PresentationFormat>
  <Paragraphs>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Eldon Primary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Dilek Beckford</dc:creator>
  <cp:lastModifiedBy>Dilek Beckford</cp:lastModifiedBy>
  <cp:revision>1</cp:revision>
  <dcterms:created xsi:type="dcterms:W3CDTF">2025-01-22T09:26:58Z</dcterms:created>
  <dcterms:modified xsi:type="dcterms:W3CDTF">2025-01-22T09:27:10Z</dcterms:modified>
</cp:coreProperties>
</file>