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7546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523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229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259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118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730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70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528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867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03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552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664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058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914" y="178842"/>
            <a:ext cx="1762125" cy="8763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113903" y="442453"/>
            <a:ext cx="31626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Community Hubs</a:t>
            </a:r>
            <a:endParaRPr lang="en-GB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7993" y="178842"/>
            <a:ext cx="1905000" cy="221932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51674" y="-287675"/>
            <a:ext cx="11491782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400" dirty="0" smtClean="0"/>
          </a:p>
          <a:p>
            <a:r>
              <a:rPr lang="en-GB" sz="1400" dirty="0" smtClean="0"/>
              <a:t>Help with money, including:</a:t>
            </a:r>
          </a:p>
          <a:p>
            <a:r>
              <a:rPr lang="en-GB" sz="1400" dirty="0" smtClean="0"/>
              <a:t>welfare and debt advice</a:t>
            </a:r>
          </a:p>
          <a:p>
            <a:r>
              <a:rPr lang="en-GB" sz="1400" dirty="0" smtClean="0"/>
              <a:t>Council Tax and benefit enquiries</a:t>
            </a:r>
          </a:p>
          <a:p>
            <a:r>
              <a:rPr lang="en-GB" sz="1400" dirty="0" smtClean="0"/>
              <a:t>concessionary travel</a:t>
            </a:r>
          </a:p>
          <a:p>
            <a:r>
              <a:rPr lang="en-GB" sz="1400" dirty="0" smtClean="0"/>
              <a:t>Help with jobs and skills, including:</a:t>
            </a:r>
          </a:p>
          <a:p>
            <a:r>
              <a:rPr lang="en-GB" sz="1400" dirty="0" smtClean="0"/>
              <a:t>skills training employment pillar (STEP) programme</a:t>
            </a:r>
          </a:p>
          <a:p>
            <a:r>
              <a:rPr lang="en-GB" sz="1400" dirty="0" smtClean="0"/>
              <a:t>support with work experience, training, or to find a job</a:t>
            </a:r>
          </a:p>
          <a:p>
            <a:r>
              <a:rPr lang="en-GB" sz="1400" dirty="0" smtClean="0"/>
              <a:t>Help with health and wellbeing, including:</a:t>
            </a:r>
          </a:p>
          <a:p>
            <a:r>
              <a:rPr lang="en-GB" sz="1400" dirty="0" smtClean="0"/>
              <a:t>food pantry - offering heavily discounted food</a:t>
            </a:r>
          </a:p>
          <a:p>
            <a:r>
              <a:rPr lang="en-GB" sz="1400" dirty="0" smtClean="0"/>
              <a:t>connecting people to their communities to avoid social isolation</a:t>
            </a:r>
          </a:p>
          <a:p>
            <a:r>
              <a:rPr lang="en-GB" sz="1400" dirty="0" smtClean="0"/>
              <a:t>Help with housing stability, including:</a:t>
            </a:r>
          </a:p>
          <a:p>
            <a:r>
              <a:rPr lang="en-GB" sz="1400" dirty="0" smtClean="0"/>
              <a:t>support to access the Housing Advisory Service</a:t>
            </a:r>
          </a:p>
          <a:p>
            <a:r>
              <a:rPr lang="en-GB" sz="1400" dirty="0" smtClean="0"/>
              <a:t>The community hubs are open from 9am to 5pm, Monday to Friday at Edmonton Green and Enfield Town libraries:</a:t>
            </a:r>
          </a:p>
          <a:p>
            <a:endParaRPr lang="en-GB" sz="1400" dirty="0" smtClean="0"/>
          </a:p>
          <a:p>
            <a:r>
              <a:rPr lang="en-GB" sz="1400" dirty="0" smtClean="0"/>
              <a:t>9am to 5pm - customers are welcome to self-serve and use the computers and phone booths available</a:t>
            </a:r>
          </a:p>
          <a:p>
            <a:r>
              <a:rPr lang="en-GB" sz="1400" dirty="0" smtClean="0"/>
              <a:t>9:30am to 2:30pm - a drop in face to face service is available for customers who would like more help</a:t>
            </a:r>
          </a:p>
          <a:p>
            <a:r>
              <a:rPr lang="en-GB" sz="1400" dirty="0" smtClean="0"/>
              <a:t>2:30pm to 5pm - hubs staff will follow up with customers who require more in-depth support through face to face, email and telephony</a:t>
            </a:r>
          </a:p>
          <a:p>
            <a:r>
              <a:rPr lang="en-GB" sz="1400" dirty="0" smtClean="0"/>
              <a:t>Please note: The Edmonton Green hub is closed from 2pm, and the Enfield Town hub from 2:45pm on the third Wednesday of each month for staff training.</a:t>
            </a:r>
          </a:p>
          <a:p>
            <a:endParaRPr lang="en-GB" sz="1400" dirty="0" smtClean="0"/>
          </a:p>
          <a:p>
            <a:r>
              <a:rPr lang="en-GB" sz="1400" dirty="0" smtClean="0"/>
              <a:t>		Edmonton Community Hub			Enfield Community Hub</a:t>
            </a:r>
          </a:p>
          <a:p>
            <a:r>
              <a:rPr lang="en-GB" sz="1400" dirty="0" smtClean="0"/>
              <a:t>		Edmonton Green Library				Enfield Town Library</a:t>
            </a:r>
          </a:p>
          <a:p>
            <a:r>
              <a:rPr lang="en-GB" sz="1400" dirty="0" smtClean="0"/>
              <a:t>		36-44 South Mall				66 Church Street</a:t>
            </a:r>
          </a:p>
          <a:p>
            <a:r>
              <a:rPr lang="en-GB" sz="1400" dirty="0" smtClean="0"/>
              <a:t>		Edmonton					Enfield</a:t>
            </a:r>
          </a:p>
          <a:p>
            <a:r>
              <a:rPr lang="en-GB" sz="1400" dirty="0" smtClean="0"/>
              <a:t>		N9 0TN					EN2 6AX</a:t>
            </a:r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981104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197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Eldon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Dilek Beckford</dc:creator>
  <cp:lastModifiedBy>Dilek Beckford</cp:lastModifiedBy>
  <cp:revision>2</cp:revision>
  <cp:lastPrinted>2025-01-22T09:39:30Z</cp:lastPrinted>
  <dcterms:created xsi:type="dcterms:W3CDTF">2025-01-22T09:26:58Z</dcterms:created>
  <dcterms:modified xsi:type="dcterms:W3CDTF">2025-01-22T09:40:41Z</dcterms:modified>
</cp:coreProperties>
</file>