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054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586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654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977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87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61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046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24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703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291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144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9805C-2B0F-443A-AB26-A5D812C2D97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4DD69-90DC-4935-9EA3-34B3CF70D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350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825" y="1"/>
            <a:ext cx="10515600" cy="792480"/>
          </a:xfrm>
        </p:spPr>
        <p:txBody>
          <a:bodyPr/>
          <a:lstStyle/>
          <a:p>
            <a:pPr algn="ctr"/>
            <a:r>
              <a:rPr lang="en-GB" dirty="0"/>
              <a:t>PE Sports Premium - £21,000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7192162"/>
              </p:ext>
            </p:extLst>
          </p:nvPr>
        </p:nvGraphicFramePr>
        <p:xfrm>
          <a:off x="1484244" y="792480"/>
          <a:ext cx="8691000" cy="606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7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Amount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Total Remaining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After school club</a:t>
                      </a:r>
                    </a:p>
                    <a:p>
                      <a:pPr algn="ctr"/>
                      <a:r>
                        <a:rPr lang="en-GB" dirty="0"/>
                        <a:t>First</a:t>
                      </a:r>
                      <a:r>
                        <a:rPr lang="en-GB" baseline="0" dirty="0"/>
                        <a:t> Kicks for the year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£11,000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£10,000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Enfield PE membership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£5,000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£5,000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Let Girls Play x</a:t>
                      </a:r>
                      <a:r>
                        <a:rPr lang="en-GB" baseline="0" dirty="0"/>
                        <a:t> 30 session </a:t>
                      </a:r>
                      <a:r>
                        <a:rPr lang="en-GB" dirty="0"/>
                        <a:t>Marcus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£4,400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ARP Support x 10 sessions - </a:t>
                      </a:r>
                      <a:r>
                        <a:rPr lang="en-GB" dirty="0" err="1"/>
                        <a:t>Dimitar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£4,200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0493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ARP Support x 30 Sessions</a:t>
                      </a:r>
                    </a:p>
                    <a:p>
                      <a:pPr algn="ctr"/>
                      <a:r>
                        <a:rPr lang="en-GB" dirty="0"/>
                        <a:t>Tia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£3,600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Cabs for Tottenham Hotspur trip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£90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£3,510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KS2 equipment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£209.90 – Tennis balls</a:t>
                      </a:r>
                    </a:p>
                    <a:p>
                      <a:pPr algn="ctr"/>
                      <a:r>
                        <a:rPr lang="en-GB" dirty="0"/>
                        <a:t>£315 –</a:t>
                      </a:r>
                      <a:r>
                        <a:rPr lang="en-GB" dirty="0" err="1"/>
                        <a:t>recp</a:t>
                      </a:r>
                      <a:r>
                        <a:rPr lang="en-GB" dirty="0"/>
                        <a:t> lunch / bibs / footballs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£2,985.10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KS1 equipment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Lunchtime equipment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Gymnastics Engravings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£2,925.10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Overtime for competitions / festivals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£2,925.10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£0.00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9514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6395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107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PE Sports Premium - £21,000</vt:lpstr>
    </vt:vector>
  </TitlesOfParts>
  <Company>Eldon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 Sports Premium £21,000</dc:title>
  <dc:creator>Daniel Symister</dc:creator>
  <cp:lastModifiedBy>Amy Remy</cp:lastModifiedBy>
  <cp:revision>6</cp:revision>
  <cp:lastPrinted>2026-02-26T13:39:02Z</cp:lastPrinted>
  <dcterms:created xsi:type="dcterms:W3CDTF">2025-09-08T14:31:12Z</dcterms:created>
  <dcterms:modified xsi:type="dcterms:W3CDTF">2026-09-09T11:46:32Z</dcterms:modified>
</cp:coreProperties>
</file>