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7546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241523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687229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184259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523118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4CBCDF2-0746-4380-BC6D-14AF002A89A6}" type="datetimeFigureOut">
              <a:rPr lang="en-GB" smtClean="0"/>
              <a:t>22/01/2025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107730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4CBCDF2-0746-4380-BC6D-14AF002A89A6}" type="datetimeFigureOut">
              <a:rPr lang="en-GB" smtClean="0"/>
              <a:t>22/01/2025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1832470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BCDF2-0746-4380-BC6D-14AF002A89A6}" type="datetimeFigureOut">
              <a:rPr lang="en-GB" smtClean="0"/>
              <a:t>22/01/2025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2599528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3858867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BCDF2-0746-4380-BC6D-14AF002A89A6}"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408003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4128552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CBCDF2-0746-4380-BC6D-14AF002A89A6}"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BADCD2-8025-4DD6-8D33-F58A2C31C552}" type="slidenum">
              <a:rPr lang="en-GB" smtClean="0"/>
              <a:t>‹#›</a:t>
            </a:fld>
            <a:endParaRPr lang="en-GB"/>
          </a:p>
        </p:txBody>
      </p:sp>
    </p:spTree>
    <p:extLst>
      <p:ext uri="{BB962C8B-B14F-4D97-AF65-F5344CB8AC3E}">
        <p14:creationId xmlns:p14="http://schemas.microsoft.com/office/powerpoint/2010/main" val="3504664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BCDF2-0746-4380-BC6D-14AF002A89A6}" type="datetimeFigureOut">
              <a:rPr lang="en-GB" smtClean="0"/>
              <a:t>22/01/2025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BADCD2-8025-4DD6-8D33-F58A2C31C552}" type="slidenum">
              <a:rPr lang="en-GB" smtClean="0"/>
              <a:t>‹#›</a:t>
            </a:fld>
            <a:endParaRPr lang="en-GB"/>
          </a:p>
        </p:txBody>
      </p:sp>
    </p:spTree>
    <p:extLst>
      <p:ext uri="{BB962C8B-B14F-4D97-AF65-F5344CB8AC3E}">
        <p14:creationId xmlns:p14="http://schemas.microsoft.com/office/powerpoint/2010/main" val="2309058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enfield.gov.uk/healthandwellbeing/eating-well-and-staying-active" TargetMode="External"/><Relationship Id="rId2" Type="http://schemas.openxmlformats.org/officeDocument/2006/relationships/hyperlink" Target="https://www.enfield.gov.uk/__data/assets/pdf_file/0020/30197/Culturally-adapted-eatwell-guides-Your-council.pdf" TargetMode="External"/><Relationship Id="rId1" Type="http://schemas.openxmlformats.org/officeDocument/2006/relationships/slideLayout" Target="../slideLayouts/slideLayout1.xml"/><Relationship Id="rId6" Type="http://schemas.openxmlformats.org/officeDocument/2006/relationships/hyperlink" Target="https://www.toogoodtogo.com/" TargetMode="External"/><Relationship Id="rId5" Type="http://schemas.openxmlformats.org/officeDocument/2006/relationships/hyperlink" Target="https://www.sebbyscorner.co.uk/" TargetMode="External"/><Relationship Id="rId4" Type="http://schemas.openxmlformats.org/officeDocument/2006/relationships/hyperlink" Target="https://www.food.gov.uk/safety-hygiene/best-before-and-use-by-dat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51674" y="-287675"/>
            <a:ext cx="11491782" cy="1938992"/>
          </a:xfrm>
          <a:prstGeom prst="rect">
            <a:avLst/>
          </a:prstGeom>
        </p:spPr>
        <p:txBody>
          <a:bodyPr wrap="square">
            <a:spAutoFit/>
          </a:bodyPr>
          <a:lstStyle/>
          <a:p>
            <a:endParaRPr lang="en-GB" sz="1400" dirty="0" smtClean="0"/>
          </a:p>
          <a:p>
            <a:endParaRPr lang="en-GB" sz="1400" dirty="0"/>
          </a:p>
          <a:p>
            <a:endParaRPr lang="en-GB" sz="1400" dirty="0" smtClean="0"/>
          </a:p>
          <a:p>
            <a:endParaRPr lang="en-GB" sz="1400" dirty="0"/>
          </a:p>
          <a:p>
            <a:endParaRPr lang="en-GB" sz="1400" dirty="0" smtClean="0"/>
          </a:p>
          <a:p>
            <a:endParaRPr lang="en-GB" sz="1400" dirty="0"/>
          </a:p>
          <a:p>
            <a:endParaRPr lang="en-GB" dirty="0" smtClean="0"/>
          </a:p>
          <a:p>
            <a:endParaRPr lang="en-GB" dirty="0" smtClean="0"/>
          </a:p>
        </p:txBody>
      </p:sp>
      <p:sp>
        <p:nvSpPr>
          <p:cNvPr id="11" name="Rectangle 10"/>
          <p:cNvSpPr/>
          <p:nvPr/>
        </p:nvSpPr>
        <p:spPr>
          <a:xfrm>
            <a:off x="1112109" y="448593"/>
            <a:ext cx="9860692" cy="5816977"/>
          </a:xfrm>
          <a:prstGeom prst="rect">
            <a:avLst/>
          </a:prstGeom>
        </p:spPr>
        <p:txBody>
          <a:bodyPr wrap="square">
            <a:spAutoFit/>
          </a:bodyPr>
          <a:lstStyle/>
          <a:p>
            <a:r>
              <a:rPr lang="en-GB" sz="2400" u="sng" dirty="0" smtClean="0"/>
              <a:t>Eating well</a:t>
            </a:r>
          </a:p>
          <a:p>
            <a:r>
              <a:rPr lang="en-GB" dirty="0" smtClean="0"/>
              <a:t>For tips on eating well, use our </a:t>
            </a:r>
            <a:r>
              <a:rPr lang="en-GB" dirty="0" smtClean="0">
                <a:hlinkClick r:id="rId2"/>
              </a:rPr>
              <a:t>https://www.enfield.gov.uk/__data/assets/pdf_file/0020/30197/Culturally-adapted-eatwell-guides-Your-council.pdf</a:t>
            </a:r>
            <a:r>
              <a:rPr lang="en-GB" dirty="0" smtClean="0"/>
              <a:t> For more information, visit </a:t>
            </a:r>
            <a:r>
              <a:rPr lang="en-GB" dirty="0" smtClean="0">
                <a:hlinkClick r:id="rId3"/>
              </a:rPr>
              <a:t>https://www.enfield.gov.uk/healthandwellbeing/eating-well-and-staying-active</a:t>
            </a:r>
            <a:r>
              <a:rPr lang="en-GB" dirty="0" smtClean="0"/>
              <a:t> </a:t>
            </a:r>
            <a:endParaRPr lang="en-GB" u="sng" dirty="0" smtClean="0"/>
          </a:p>
          <a:p>
            <a:endParaRPr lang="en-GB" sz="2400" u="sng" dirty="0" smtClean="0"/>
          </a:p>
          <a:p>
            <a:r>
              <a:rPr lang="en-GB" sz="2400" u="sng" dirty="0" smtClean="0"/>
              <a:t>Food safety</a:t>
            </a:r>
          </a:p>
          <a:p>
            <a:r>
              <a:rPr lang="en-GB" dirty="0" smtClean="0"/>
              <a:t>Following food safety and labelling guidance can help you avoid wasting food unnecessarily. Its helpful to know the difference between ‘use-by’ food labels and ‘best before’ food labels. The Food Standards Agency gives information on </a:t>
            </a:r>
            <a:r>
              <a:rPr lang="en-GB" dirty="0" smtClean="0">
                <a:hlinkClick r:id="rId4"/>
              </a:rPr>
              <a:t>https://www.food.gov.uk/safety-hygiene/best-before-and-use-by-dates</a:t>
            </a:r>
            <a:r>
              <a:rPr lang="en-GB" dirty="0" smtClean="0"/>
              <a:t> </a:t>
            </a:r>
          </a:p>
          <a:p>
            <a:endParaRPr lang="en-GB" dirty="0" smtClean="0"/>
          </a:p>
          <a:p>
            <a:r>
              <a:rPr lang="en-GB" sz="2400" u="sng" dirty="0" smtClean="0"/>
              <a:t>Basic essentials – Sebby’s Corner</a:t>
            </a:r>
          </a:p>
          <a:p>
            <a:r>
              <a:rPr lang="en-GB" dirty="0" smtClean="0">
                <a:hlinkClick r:id="rId5"/>
              </a:rPr>
              <a:t>https://www.sebbyscorner.co.uk/</a:t>
            </a:r>
            <a:r>
              <a:rPr lang="en-GB" dirty="0" smtClean="0"/>
              <a:t> supplies basic essentials such as clothing, nappies, formula and baby equipment to local families living in poverty.</a:t>
            </a:r>
          </a:p>
          <a:p>
            <a:endParaRPr lang="en-GB" dirty="0" smtClean="0"/>
          </a:p>
          <a:p>
            <a:r>
              <a:rPr lang="en-GB" sz="2400" u="sng" dirty="0" smtClean="0"/>
              <a:t>Search for food online – Too Good To Go</a:t>
            </a:r>
          </a:p>
          <a:p>
            <a:r>
              <a:rPr lang="en-GB" dirty="0" smtClean="0">
                <a:hlinkClick r:id="rId6"/>
              </a:rPr>
              <a:t>https://www.toogoodtogo.com/</a:t>
            </a:r>
            <a:r>
              <a:rPr lang="en-GB" dirty="0" smtClean="0"/>
              <a:t> allows you to search for unsold food near you and buy and collect it for a great price. You can also obtain information on waste fighting recipes to life changing storage tips and discover ways to save food in your own kitchen. You can also get the app.</a:t>
            </a:r>
            <a:endParaRPr lang="en-GB" dirty="0"/>
          </a:p>
        </p:txBody>
      </p:sp>
    </p:spTree>
    <p:extLst>
      <p:ext uri="{BB962C8B-B14F-4D97-AF65-F5344CB8AC3E}">
        <p14:creationId xmlns:p14="http://schemas.microsoft.com/office/powerpoint/2010/main" val="981104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162</Words>
  <Application>Microsoft Office PowerPoint</Application>
  <PresentationFormat>Widescreen</PresentationFormat>
  <Paragraphs>17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Eldon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Dilek Beckford</dc:creator>
  <cp:lastModifiedBy>Dilek Beckford</cp:lastModifiedBy>
  <cp:revision>4</cp:revision>
  <cp:lastPrinted>2025-01-22T09:39:30Z</cp:lastPrinted>
  <dcterms:created xsi:type="dcterms:W3CDTF">2025-01-22T09:26:58Z</dcterms:created>
  <dcterms:modified xsi:type="dcterms:W3CDTF">2025-01-22T10:20:06Z</dcterms:modified>
</cp:coreProperties>
</file>